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53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DFF405-EDB7-8975-D789-0180391BBC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D874579-B4BC-757C-69B0-70664EF752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E179C8-D564-AE39-C310-95793E01D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E898-7C12-429F-8F4A-2A76DE77868F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8CBD0C6-A460-8CEB-3DCB-64CA29511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8DF0AB-9D3A-572D-ECB1-50F5F4B57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9172-1EB2-4489-A355-88B95691E9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4011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4C0B66-2461-04E3-DADE-ED2F0F25D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919E58C-CE41-5AD8-3CE8-F68D8BA2C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B0A882-D90D-4AD9-2BFC-B3BCF2874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E898-7C12-429F-8F4A-2A76DE77868F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6F7F8B5-815C-E9A3-4BDC-37C202048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FA32F8-6B77-BB08-55F5-5D4DF1987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9172-1EB2-4489-A355-88B95691E9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793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B2CCA1-A468-EAA1-47F0-8AA312E02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F06EE2D-A63F-CC7D-8B44-68BCBA1CE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D02682-7E4B-E5B5-89AF-66EF79F24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E898-7C12-429F-8F4A-2A76DE77868F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2BC346-AAB0-CF4F-B91E-B07A7BB3F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54BDAC-ED57-E861-5E6D-D70802EF1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9172-1EB2-4489-A355-88B95691E9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434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80A9E2-A0F8-8079-B0EA-7E4D51FF8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E7A5C7E-1E2C-14BB-1025-18ACCBF932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639FF02-A0C6-FACB-FFC4-BCDDEC6B4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1152B83-8237-E46D-4B0E-2B8595C7B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E898-7C12-429F-8F4A-2A76DE77868F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09520E4-FDD3-A365-8646-2704A83D2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4CF3892-9C14-B4AD-64A6-EA6FEB6FD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9172-1EB2-4489-A355-88B95691E9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917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D13227-D161-1503-815B-5E75D596F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C968EA1-19B4-F66E-9113-110AD29F2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9FDD15B-E374-E93B-CD39-CA5B8C530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F185BFE-58AA-E180-5A46-AA8212B904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0EC63FA-E9E6-D4AA-B7DF-2795322343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B5827A8-95A9-F50B-D7D1-1B89F0ACE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E898-7C12-429F-8F4A-2A76DE77868F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11C9491-D9EF-27AA-45F4-3CE9323DF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C1D7F17-FE07-5C6C-7431-0E35697F9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9172-1EB2-4489-A355-88B95691E9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263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7C6DA1-2000-7274-0353-E9ADB9F3F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B660ED-A649-9887-22EC-E92DFB097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E898-7C12-429F-8F4A-2A76DE77868F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C277DAA-A32A-573B-C6CC-857968E80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B537B3A-F0E1-2F67-D6B6-A9B0DBB2F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9172-1EB2-4489-A355-88B95691E9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675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75E4863-6DC5-AC6B-F736-A707437FC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E898-7C12-429F-8F4A-2A76DE77868F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632DDEC-F71E-AFE5-C668-741C7597E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0A1067-9A31-6B22-1422-20242C5E0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9172-1EB2-4489-A355-88B95691E9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931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ACB579-4393-1ED1-65C8-A87BE8AA6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791AA31-B376-9386-E935-B44826B4F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4536EB1-272E-566F-008E-AFA060A42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189BEBD-0DC2-94AB-2AAC-3504099E6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E898-7C12-429F-8F4A-2A76DE77868F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DEDDCB3-9CE5-CC76-E07D-16CD0BA12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264E394-2A77-2E67-14B2-1234F2F80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9172-1EB2-4489-A355-88B95691E9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9387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1AF540-3C29-8AEF-C935-3234D36EB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4DC9BBE-ED96-F3C0-D8F7-D0B4C364FA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6482AD4-6231-23A6-16FA-7EB8A0D54B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885812F-B5D9-9A89-6B27-3BCCEF80D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E898-7C12-429F-8F4A-2A76DE77868F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A2BC096-988A-B99F-A624-2BD07D253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104C6A8-FD0C-A30C-EDDC-80AE2F985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9172-1EB2-4489-A355-88B95691E9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9854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8F1BF9-7087-1BA8-9B4B-897F6343E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F64AFF4-2398-5C93-79D9-A5C52AA6CF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6F5BC1-7215-5B83-C468-3B4ED3387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E898-7C12-429F-8F4A-2A76DE77868F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E2F772-9027-D259-998A-3D0350165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F4C39B-F07F-AB24-4CA8-81761896E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9172-1EB2-4489-A355-88B95691E9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2573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F9213B5-6A54-AA93-3FE3-606A8CD97F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72C5E9B-A00C-2447-36F9-9E08738433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DD646B3-7909-C33D-3441-67F8D14F3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E898-7C12-429F-8F4A-2A76DE77868F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DAF706-C008-064F-44D6-EC5B5AD13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478510-398C-DD30-DD2C-9AB92DEDD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79172-1EB2-4489-A355-88B95691E9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8235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3EE7423-680F-2959-1F2D-935F38D1F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9684FE3-DED2-8506-8C45-689D7C9F3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9D1A265-3A83-5D67-2AE8-458EE60BEB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7FE898-7C12-429F-8F4A-2A76DE77868F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7F8332-C583-3678-6499-F3D61532D4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1BB3D2-A063-9E60-4219-4F8E11307E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B79172-1EB2-4489-A355-88B95691E9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6900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FDB4FBE-37EA-A26A-2C61-89F198916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962" y="393169"/>
            <a:ext cx="4060960" cy="618330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596BF0D-4F12-E899-5809-4953097DA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5704" y="675067"/>
            <a:ext cx="5026351" cy="3491291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BFB97EF2-92C9-6F93-BDEA-92C71E261C96}"/>
              </a:ext>
            </a:extLst>
          </p:cNvPr>
          <p:cNvCxnSpPr/>
          <p:nvPr/>
        </p:nvCxnSpPr>
        <p:spPr>
          <a:xfrm flipV="1">
            <a:off x="4035287" y="675067"/>
            <a:ext cx="1020417" cy="21211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EA4C06FF-BC2F-8E00-25DA-3C04F5AD5C17}"/>
              </a:ext>
            </a:extLst>
          </p:cNvPr>
          <p:cNvCxnSpPr>
            <a:cxnSpLocks/>
          </p:cNvCxnSpPr>
          <p:nvPr/>
        </p:nvCxnSpPr>
        <p:spPr>
          <a:xfrm>
            <a:off x="4035287" y="2941983"/>
            <a:ext cx="1020417" cy="12243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フローチャート: 磁気ディスク 16">
            <a:extLst>
              <a:ext uri="{FF2B5EF4-FFF2-40B4-BE49-F238E27FC236}">
                <a16:creationId xmlns:a16="http://schemas.microsoft.com/office/drawing/2014/main" id="{D13F9390-C8B5-5069-ACBA-4A9BE9C86425}"/>
              </a:ext>
            </a:extLst>
          </p:cNvPr>
          <p:cNvSpPr/>
          <p:nvPr/>
        </p:nvSpPr>
        <p:spPr>
          <a:xfrm>
            <a:off x="5254487" y="4532245"/>
            <a:ext cx="914400" cy="612648"/>
          </a:xfrm>
          <a:prstGeom prst="flowChartMagneticDisk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/>
              <a:t>VKOLDHA</a:t>
            </a:r>
            <a:endParaRPr kumimoji="1" lang="ja-JP" altLang="en-US" sz="1000" dirty="0"/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8AA4753B-83CC-F964-CA23-16AB4EFE0176}"/>
              </a:ext>
            </a:extLst>
          </p:cNvPr>
          <p:cNvCxnSpPr>
            <a:cxnSpLocks/>
            <a:stCxn id="17" idx="2"/>
          </p:cNvCxnSpPr>
          <p:nvPr/>
        </p:nvCxnSpPr>
        <p:spPr>
          <a:xfrm flipH="1" flipV="1">
            <a:off x="3339548" y="3776870"/>
            <a:ext cx="1914939" cy="10616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20FFCAC-0AA6-675D-66F1-C1F583AF31D5}"/>
              </a:ext>
            </a:extLst>
          </p:cNvPr>
          <p:cNvSpPr txBox="1"/>
          <p:nvPr/>
        </p:nvSpPr>
        <p:spPr>
          <a:xfrm>
            <a:off x="6738730" y="4759247"/>
            <a:ext cx="20217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/>
              <a:t>PSED.HAITATSU.SHOKAI##</a:t>
            </a:r>
            <a:endParaRPr kumimoji="1" lang="ja-JP" altLang="en-US" sz="1100" dirty="0"/>
          </a:p>
        </p:txBody>
      </p:sp>
      <p:sp>
        <p:nvSpPr>
          <p:cNvPr id="24" name="矢印: 左 23">
            <a:extLst>
              <a:ext uri="{FF2B5EF4-FFF2-40B4-BE49-F238E27FC236}">
                <a16:creationId xmlns:a16="http://schemas.microsoft.com/office/drawing/2014/main" id="{B907448C-4649-BA06-2A2E-A9BCE0B34BA1}"/>
              </a:ext>
            </a:extLst>
          </p:cNvPr>
          <p:cNvSpPr/>
          <p:nvPr/>
        </p:nvSpPr>
        <p:spPr>
          <a:xfrm>
            <a:off x="6232663" y="4706310"/>
            <a:ext cx="506067" cy="367484"/>
          </a:xfrm>
          <a:prstGeom prst="lef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2702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渡部 義徳</dc:creator>
  <cp:lastModifiedBy>渡部 義徳</cp:lastModifiedBy>
  <cp:revision>1</cp:revision>
  <dcterms:created xsi:type="dcterms:W3CDTF">2026-09-24T07:27:13Z</dcterms:created>
  <dcterms:modified xsi:type="dcterms:W3CDTF">2026-09-24T07:42:15Z</dcterms:modified>
</cp:coreProperties>
</file>